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379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15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379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15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379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15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76331" y="3408878"/>
            <a:ext cx="10477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Sentiment Analysis</a:t>
            </a:r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 of Movie Reviews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Audience Insights from IMDB Data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6269" y="2361128"/>
            <a:ext cx="5757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Results &amp;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Accuracy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Regression: ~86%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Model → Logistic Regression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665220"/>
            <a:ext cx="6244709" cy="19481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2824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Our Team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780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Rana Yasser Anter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202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Youssef Mohamed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624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Youssef Magdy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40780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Ahmed Rabie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5202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Youssef Tarek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9624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Hazem Mohamed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7616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Introduction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focuses on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of movie reviews from the IMDB dataset, aiming to classify each review as Positive or Negative.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utilized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Processing (NLP)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Deep Learning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achieve high accuracy in classification.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19787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 &amp;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Thousands of daily IMDB reviews.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reading is time-consuming and biased.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Difficulty in gauging overall sentiment.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83559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Sentiment Analysis.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64069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classification of reviews.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44580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Fast, accurate, and objective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9115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55353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290530"/>
            <a:ext cx="3552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Develop Intelligent Model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IMDB movie reviews.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91158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2553533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Classify Reviews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Categorize into Positive or Negative.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91158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2553533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Save Time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review analysis.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91158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614" y="5161002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Ensure Fairness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human bias.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91158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371" y="5161002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5897999"/>
            <a:ext cx="3578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Support Decision-Makers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accurate audience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7616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Description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Kaggle – IMDB Movie Reviews Dataset.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Real user movie reviews.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Labels: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Positive or Negative.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291226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Size: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50,000 reviews (25,000 training, 25,000 testing).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314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Text-based (plain English).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0123" y="1504593"/>
            <a:ext cx="6950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Methodology /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Cleaning (nulls, duplicates), text normalization (lowercasing, stopwords, punctuation).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Text Representation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TF-IDF, Word Embeddings (Word2Vec / GloVe).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Algorithms Applied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Regression, Deep Learning model.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Training &amp; Testing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splitting (e.g., 80% training – 20% testing), model training, performance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520" y="566976"/>
            <a:ext cx="74473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IMDB-Specific Preprocessing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HTML tags.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1081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Replace contractions (e.g., "don't" → "do not").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5101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emoticons.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025616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specialized cleaning enhances the effectiveness of review analysis.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7175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9083" y="3025973"/>
            <a:ext cx="5035391" cy="272188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025973"/>
            <a:ext cx="5035391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148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 of the deep learning model architecture and data flow.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2025-08-26T16:58:10Z</dcterms:created>
  <dcterms:modified xsi:type="dcterms:W3CDTF">2025-08-26T16:58:10Z</dcterms:modified>
</cp:coreProperties>
</file>